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3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9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0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6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3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9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6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0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7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7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F44C5-B374-456F-AD44-BCDE27D1E37F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474A-8DF9-4BF0-B364-D941DAD07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1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535195" y="514350"/>
            <a:ext cx="81062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“BÒ THEO ĐƯỜNG DÍCH DẮC QUA 7 ĐIỂM"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4724400"/>
            <a:ext cx="75992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dích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dắc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qua 7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5-7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5-7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dắc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dắc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1m.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BÒ DÍCH DẮ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71" y="1828800"/>
            <a:ext cx="7153276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2023-03-23T09:18:13Z</dcterms:created>
  <dcterms:modified xsi:type="dcterms:W3CDTF">2023-03-23T09:25:56Z</dcterms:modified>
</cp:coreProperties>
</file>